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30279975" cy="4280852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9" autoAdjust="0"/>
    <p:restoredTop sz="94660"/>
  </p:normalViewPr>
  <p:slideViewPr>
    <p:cSldViewPr snapToGrid="0">
      <p:cViewPr varScale="1">
        <p:scale>
          <a:sx n="18" d="100"/>
          <a:sy n="18" d="100"/>
        </p:scale>
        <p:origin x="2778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70998" y="7005935"/>
            <a:ext cx="25737979" cy="14903709"/>
          </a:xfrm>
        </p:spPr>
        <p:txBody>
          <a:bodyPr anchor="b"/>
          <a:lstStyle>
            <a:lvl1pPr algn="ctr">
              <a:defRPr sz="19869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784997" y="22484388"/>
            <a:ext cx="22709981" cy="10335481"/>
          </a:xfrm>
        </p:spPr>
        <p:txBody>
          <a:bodyPr/>
          <a:lstStyle>
            <a:lvl1pPr marL="0" indent="0" algn="ctr">
              <a:buNone/>
              <a:defRPr sz="7948"/>
            </a:lvl1pPr>
            <a:lvl2pPr marL="1514018" indent="0" algn="ctr">
              <a:buNone/>
              <a:defRPr sz="6623"/>
            </a:lvl2pPr>
            <a:lvl3pPr marL="3028036" indent="0" algn="ctr">
              <a:buNone/>
              <a:defRPr sz="5961"/>
            </a:lvl3pPr>
            <a:lvl4pPr marL="4542053" indent="0" algn="ctr">
              <a:buNone/>
              <a:defRPr sz="5298"/>
            </a:lvl4pPr>
            <a:lvl5pPr marL="6056071" indent="0" algn="ctr">
              <a:buNone/>
              <a:defRPr sz="5298"/>
            </a:lvl5pPr>
            <a:lvl6pPr marL="7570089" indent="0" algn="ctr">
              <a:buNone/>
              <a:defRPr sz="5298"/>
            </a:lvl6pPr>
            <a:lvl7pPr marL="9084107" indent="0" algn="ctr">
              <a:buNone/>
              <a:defRPr sz="5298"/>
            </a:lvl7pPr>
            <a:lvl8pPr marL="10598125" indent="0" algn="ctr">
              <a:buNone/>
              <a:defRPr sz="5298"/>
            </a:lvl8pPr>
            <a:lvl9pPr marL="12112142" indent="0" algn="ctr">
              <a:buNone/>
              <a:defRPr sz="5298"/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199092-E888-4E78-A000-26F74FC7CEA4}" type="datetimeFigureOut">
              <a:rPr lang="zh-TW" altLang="en-US" smtClean="0"/>
              <a:t>2020/8/6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3F2ED1-090A-411E-8524-996C59B46E3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917375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199092-E888-4E78-A000-26F74FC7CEA4}" type="datetimeFigureOut">
              <a:rPr lang="zh-TW" altLang="en-US" smtClean="0"/>
              <a:t>2020/8/6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3F2ED1-090A-411E-8524-996C59B46E3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931132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65979" y="10672416"/>
            <a:ext cx="26116478" cy="17807154"/>
          </a:xfrm>
        </p:spPr>
        <p:txBody>
          <a:bodyPr anchor="b"/>
          <a:lstStyle>
            <a:lvl1pPr>
              <a:defRPr sz="19869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65979" y="28648032"/>
            <a:ext cx="26116478" cy="9364362"/>
          </a:xfrm>
        </p:spPr>
        <p:txBody>
          <a:bodyPr/>
          <a:lstStyle>
            <a:lvl1pPr marL="0" indent="0">
              <a:buNone/>
              <a:defRPr sz="7948">
                <a:solidFill>
                  <a:schemeClr val="tx1"/>
                </a:solidFill>
              </a:defRPr>
            </a:lvl1pPr>
            <a:lvl2pPr marL="1514018" indent="0">
              <a:buNone/>
              <a:defRPr sz="6623">
                <a:solidFill>
                  <a:schemeClr val="tx1">
                    <a:tint val="75000"/>
                  </a:schemeClr>
                </a:solidFill>
              </a:defRPr>
            </a:lvl2pPr>
            <a:lvl3pPr marL="3028036" indent="0">
              <a:buNone/>
              <a:defRPr sz="5961">
                <a:solidFill>
                  <a:schemeClr val="tx1">
                    <a:tint val="75000"/>
                  </a:schemeClr>
                </a:solidFill>
              </a:defRPr>
            </a:lvl3pPr>
            <a:lvl4pPr marL="4542053" indent="0">
              <a:buNone/>
              <a:defRPr sz="5298">
                <a:solidFill>
                  <a:schemeClr val="tx1">
                    <a:tint val="75000"/>
                  </a:schemeClr>
                </a:solidFill>
              </a:defRPr>
            </a:lvl4pPr>
            <a:lvl5pPr marL="6056071" indent="0">
              <a:buNone/>
              <a:defRPr sz="5298">
                <a:solidFill>
                  <a:schemeClr val="tx1">
                    <a:tint val="75000"/>
                  </a:schemeClr>
                </a:solidFill>
              </a:defRPr>
            </a:lvl5pPr>
            <a:lvl6pPr marL="7570089" indent="0">
              <a:buNone/>
              <a:defRPr sz="5298">
                <a:solidFill>
                  <a:schemeClr val="tx1">
                    <a:tint val="75000"/>
                  </a:schemeClr>
                </a:solidFill>
              </a:defRPr>
            </a:lvl6pPr>
            <a:lvl7pPr marL="9084107" indent="0">
              <a:buNone/>
              <a:defRPr sz="5298">
                <a:solidFill>
                  <a:schemeClr val="tx1">
                    <a:tint val="75000"/>
                  </a:schemeClr>
                </a:solidFill>
              </a:defRPr>
            </a:lvl7pPr>
            <a:lvl8pPr marL="10598125" indent="0">
              <a:buNone/>
              <a:defRPr sz="5298">
                <a:solidFill>
                  <a:schemeClr val="tx1">
                    <a:tint val="75000"/>
                  </a:schemeClr>
                </a:solidFill>
              </a:defRPr>
            </a:lvl8pPr>
            <a:lvl9pPr marL="12112142" indent="0">
              <a:buNone/>
              <a:defRPr sz="5298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199092-E888-4E78-A000-26F74FC7CEA4}" type="datetimeFigureOut">
              <a:rPr lang="zh-TW" altLang="en-US" smtClean="0"/>
              <a:t>2020/8/6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3F2ED1-090A-411E-8524-996C59B46E3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241056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081748" y="11395788"/>
            <a:ext cx="12868989" cy="27161616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329238" y="11395788"/>
            <a:ext cx="12868989" cy="27161616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199092-E888-4E78-A000-26F74FC7CEA4}" type="datetimeFigureOut">
              <a:rPr lang="zh-TW" altLang="en-US" smtClean="0"/>
              <a:t>2020/8/6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3F2ED1-090A-411E-8524-996C59B46E3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829120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85692" y="2279167"/>
            <a:ext cx="26116478" cy="8274336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85695" y="10494037"/>
            <a:ext cx="12809847" cy="5142966"/>
          </a:xfrm>
        </p:spPr>
        <p:txBody>
          <a:bodyPr anchor="b"/>
          <a:lstStyle>
            <a:lvl1pPr marL="0" indent="0">
              <a:buNone/>
              <a:defRPr sz="7948" b="1"/>
            </a:lvl1pPr>
            <a:lvl2pPr marL="1514018" indent="0">
              <a:buNone/>
              <a:defRPr sz="6623" b="1"/>
            </a:lvl2pPr>
            <a:lvl3pPr marL="3028036" indent="0">
              <a:buNone/>
              <a:defRPr sz="5961" b="1"/>
            </a:lvl3pPr>
            <a:lvl4pPr marL="4542053" indent="0">
              <a:buNone/>
              <a:defRPr sz="5298" b="1"/>
            </a:lvl4pPr>
            <a:lvl5pPr marL="6056071" indent="0">
              <a:buNone/>
              <a:defRPr sz="5298" b="1"/>
            </a:lvl5pPr>
            <a:lvl6pPr marL="7570089" indent="0">
              <a:buNone/>
              <a:defRPr sz="5298" b="1"/>
            </a:lvl6pPr>
            <a:lvl7pPr marL="9084107" indent="0">
              <a:buNone/>
              <a:defRPr sz="5298" b="1"/>
            </a:lvl7pPr>
            <a:lvl8pPr marL="10598125" indent="0">
              <a:buNone/>
              <a:defRPr sz="5298" b="1"/>
            </a:lvl8pPr>
            <a:lvl9pPr marL="12112142" indent="0">
              <a:buNone/>
              <a:defRPr sz="5298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085695" y="15637003"/>
            <a:ext cx="12809847" cy="22999676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5329239" y="10494037"/>
            <a:ext cx="12872933" cy="5142966"/>
          </a:xfrm>
        </p:spPr>
        <p:txBody>
          <a:bodyPr anchor="b"/>
          <a:lstStyle>
            <a:lvl1pPr marL="0" indent="0">
              <a:buNone/>
              <a:defRPr sz="7948" b="1"/>
            </a:lvl1pPr>
            <a:lvl2pPr marL="1514018" indent="0">
              <a:buNone/>
              <a:defRPr sz="6623" b="1"/>
            </a:lvl2pPr>
            <a:lvl3pPr marL="3028036" indent="0">
              <a:buNone/>
              <a:defRPr sz="5961" b="1"/>
            </a:lvl3pPr>
            <a:lvl4pPr marL="4542053" indent="0">
              <a:buNone/>
              <a:defRPr sz="5298" b="1"/>
            </a:lvl4pPr>
            <a:lvl5pPr marL="6056071" indent="0">
              <a:buNone/>
              <a:defRPr sz="5298" b="1"/>
            </a:lvl5pPr>
            <a:lvl6pPr marL="7570089" indent="0">
              <a:buNone/>
              <a:defRPr sz="5298" b="1"/>
            </a:lvl6pPr>
            <a:lvl7pPr marL="9084107" indent="0">
              <a:buNone/>
              <a:defRPr sz="5298" b="1"/>
            </a:lvl7pPr>
            <a:lvl8pPr marL="10598125" indent="0">
              <a:buNone/>
              <a:defRPr sz="5298" b="1"/>
            </a:lvl8pPr>
            <a:lvl9pPr marL="12112142" indent="0">
              <a:buNone/>
              <a:defRPr sz="5298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5329239" y="15637003"/>
            <a:ext cx="12872933" cy="22999676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199092-E888-4E78-A000-26F74FC7CEA4}" type="datetimeFigureOut">
              <a:rPr lang="zh-TW" altLang="en-US" smtClean="0"/>
              <a:t>2020/8/6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3F2ED1-090A-411E-8524-996C59B46E3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183514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199092-E888-4E78-A000-26F74FC7CEA4}" type="datetimeFigureOut">
              <a:rPr lang="zh-TW" altLang="en-US" smtClean="0"/>
              <a:t>2020/8/6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3F2ED1-090A-411E-8524-996C59B46E3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096332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199092-E888-4E78-A000-26F74FC7CEA4}" type="datetimeFigureOut">
              <a:rPr lang="zh-TW" altLang="en-US" smtClean="0"/>
              <a:t>2020/8/6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3F2ED1-090A-411E-8524-996C59B46E3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596341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85692" y="2853902"/>
            <a:ext cx="9766080" cy="9988656"/>
          </a:xfrm>
        </p:spPr>
        <p:txBody>
          <a:bodyPr anchor="b"/>
          <a:lstStyle>
            <a:lvl1pPr>
              <a:defRPr sz="10597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872933" y="6163644"/>
            <a:ext cx="15329237" cy="30421799"/>
          </a:xfrm>
        </p:spPr>
        <p:txBody>
          <a:bodyPr/>
          <a:lstStyle>
            <a:lvl1pPr>
              <a:defRPr sz="10597"/>
            </a:lvl1pPr>
            <a:lvl2pPr>
              <a:defRPr sz="9272"/>
            </a:lvl2pPr>
            <a:lvl3pPr>
              <a:defRPr sz="7948"/>
            </a:lvl3pPr>
            <a:lvl4pPr>
              <a:defRPr sz="6623"/>
            </a:lvl4pPr>
            <a:lvl5pPr>
              <a:defRPr sz="6623"/>
            </a:lvl5pPr>
            <a:lvl6pPr>
              <a:defRPr sz="6623"/>
            </a:lvl6pPr>
            <a:lvl7pPr>
              <a:defRPr sz="6623"/>
            </a:lvl7pPr>
            <a:lvl8pPr>
              <a:defRPr sz="6623"/>
            </a:lvl8pPr>
            <a:lvl9pPr>
              <a:defRPr sz="6623"/>
            </a:lvl9pPr>
          </a:lstStyle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085692" y="12842558"/>
            <a:ext cx="9766080" cy="23792426"/>
          </a:xfrm>
        </p:spPr>
        <p:txBody>
          <a:bodyPr/>
          <a:lstStyle>
            <a:lvl1pPr marL="0" indent="0">
              <a:buNone/>
              <a:defRPr sz="5298"/>
            </a:lvl1pPr>
            <a:lvl2pPr marL="1514018" indent="0">
              <a:buNone/>
              <a:defRPr sz="4636"/>
            </a:lvl2pPr>
            <a:lvl3pPr marL="3028036" indent="0">
              <a:buNone/>
              <a:defRPr sz="3974"/>
            </a:lvl3pPr>
            <a:lvl4pPr marL="4542053" indent="0">
              <a:buNone/>
              <a:defRPr sz="3312"/>
            </a:lvl4pPr>
            <a:lvl5pPr marL="6056071" indent="0">
              <a:buNone/>
              <a:defRPr sz="3312"/>
            </a:lvl5pPr>
            <a:lvl6pPr marL="7570089" indent="0">
              <a:buNone/>
              <a:defRPr sz="3312"/>
            </a:lvl6pPr>
            <a:lvl7pPr marL="9084107" indent="0">
              <a:buNone/>
              <a:defRPr sz="3312"/>
            </a:lvl7pPr>
            <a:lvl8pPr marL="10598125" indent="0">
              <a:buNone/>
              <a:defRPr sz="3312"/>
            </a:lvl8pPr>
            <a:lvl9pPr marL="12112142" indent="0">
              <a:buNone/>
              <a:defRPr sz="3312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199092-E888-4E78-A000-26F74FC7CEA4}" type="datetimeFigureOut">
              <a:rPr lang="zh-TW" altLang="en-US" smtClean="0"/>
              <a:t>2020/8/6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3F2ED1-090A-411E-8524-996C59B46E3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635316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85692" y="2853902"/>
            <a:ext cx="9766080" cy="9988656"/>
          </a:xfrm>
        </p:spPr>
        <p:txBody>
          <a:bodyPr anchor="b"/>
          <a:lstStyle>
            <a:lvl1pPr>
              <a:defRPr sz="10597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872933" y="6163644"/>
            <a:ext cx="15329237" cy="30421799"/>
          </a:xfrm>
        </p:spPr>
        <p:txBody>
          <a:bodyPr anchor="t"/>
          <a:lstStyle>
            <a:lvl1pPr marL="0" indent="0">
              <a:buNone/>
              <a:defRPr sz="10597"/>
            </a:lvl1pPr>
            <a:lvl2pPr marL="1514018" indent="0">
              <a:buNone/>
              <a:defRPr sz="9272"/>
            </a:lvl2pPr>
            <a:lvl3pPr marL="3028036" indent="0">
              <a:buNone/>
              <a:defRPr sz="7948"/>
            </a:lvl3pPr>
            <a:lvl4pPr marL="4542053" indent="0">
              <a:buNone/>
              <a:defRPr sz="6623"/>
            </a:lvl4pPr>
            <a:lvl5pPr marL="6056071" indent="0">
              <a:buNone/>
              <a:defRPr sz="6623"/>
            </a:lvl5pPr>
            <a:lvl6pPr marL="7570089" indent="0">
              <a:buNone/>
              <a:defRPr sz="6623"/>
            </a:lvl6pPr>
            <a:lvl7pPr marL="9084107" indent="0">
              <a:buNone/>
              <a:defRPr sz="6623"/>
            </a:lvl7pPr>
            <a:lvl8pPr marL="10598125" indent="0">
              <a:buNone/>
              <a:defRPr sz="6623"/>
            </a:lvl8pPr>
            <a:lvl9pPr marL="12112142" indent="0">
              <a:buNone/>
              <a:defRPr sz="6623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085692" y="12842558"/>
            <a:ext cx="9766080" cy="23792426"/>
          </a:xfrm>
        </p:spPr>
        <p:txBody>
          <a:bodyPr/>
          <a:lstStyle>
            <a:lvl1pPr marL="0" indent="0">
              <a:buNone/>
              <a:defRPr sz="5298"/>
            </a:lvl1pPr>
            <a:lvl2pPr marL="1514018" indent="0">
              <a:buNone/>
              <a:defRPr sz="4636"/>
            </a:lvl2pPr>
            <a:lvl3pPr marL="3028036" indent="0">
              <a:buNone/>
              <a:defRPr sz="3974"/>
            </a:lvl3pPr>
            <a:lvl4pPr marL="4542053" indent="0">
              <a:buNone/>
              <a:defRPr sz="3312"/>
            </a:lvl4pPr>
            <a:lvl5pPr marL="6056071" indent="0">
              <a:buNone/>
              <a:defRPr sz="3312"/>
            </a:lvl5pPr>
            <a:lvl6pPr marL="7570089" indent="0">
              <a:buNone/>
              <a:defRPr sz="3312"/>
            </a:lvl6pPr>
            <a:lvl7pPr marL="9084107" indent="0">
              <a:buNone/>
              <a:defRPr sz="3312"/>
            </a:lvl7pPr>
            <a:lvl8pPr marL="10598125" indent="0">
              <a:buNone/>
              <a:defRPr sz="3312"/>
            </a:lvl8pPr>
            <a:lvl9pPr marL="12112142" indent="0">
              <a:buNone/>
              <a:defRPr sz="3312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199092-E888-4E78-A000-26F74FC7CEA4}" type="datetimeFigureOut">
              <a:rPr lang="zh-TW" altLang="en-US" smtClean="0"/>
              <a:t>2020/8/6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3F2ED1-090A-411E-8524-996C59B46E3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35255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199092-E888-4E78-A000-26F74FC7CEA4}" type="datetimeFigureOut">
              <a:rPr lang="zh-TW" altLang="en-US" smtClean="0"/>
              <a:t>2020/8/6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3F2ED1-090A-411E-8524-996C59B46E3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747121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1669109" y="2279158"/>
            <a:ext cx="6529120" cy="36278246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081750" y="2279158"/>
            <a:ext cx="19208859" cy="36278246"/>
          </a:xfrm>
        </p:spPr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199092-E888-4E78-A000-26F74FC7CEA4}" type="datetimeFigureOut">
              <a:rPr lang="zh-TW" altLang="en-US" smtClean="0"/>
              <a:t>2020/8/6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3F2ED1-090A-411E-8524-996C59B46E3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568777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081749" y="2279167"/>
            <a:ext cx="26116478" cy="827433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81749" y="11395788"/>
            <a:ext cx="26116478" cy="271616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081748" y="39677170"/>
            <a:ext cx="6812994" cy="227915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974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199092-E888-4E78-A000-26F74FC7CEA4}" type="datetimeFigureOut">
              <a:rPr lang="zh-TW" altLang="en-US" smtClean="0"/>
              <a:t>2020/8/6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030242" y="39677170"/>
            <a:ext cx="10219492" cy="227915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974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1385233" y="39677170"/>
            <a:ext cx="6812994" cy="227915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974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3F2ED1-090A-411E-8524-996C59B46E3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473960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3028036" rtl="0" eaLnBrk="1" latinLnBrk="0" hangingPunct="1">
        <a:lnSpc>
          <a:spcPct val="90000"/>
        </a:lnSpc>
        <a:spcBef>
          <a:spcPct val="0"/>
        </a:spcBef>
        <a:buNone/>
        <a:defRPr sz="1457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757009" indent="-757009" algn="l" defTabSz="3028036" rtl="0" eaLnBrk="1" latinLnBrk="0" hangingPunct="1">
        <a:lnSpc>
          <a:spcPct val="90000"/>
        </a:lnSpc>
        <a:spcBef>
          <a:spcPts val="3312"/>
        </a:spcBef>
        <a:buFont typeface="Arial" panose="020B0604020202020204" pitchFamily="34" charset="0"/>
        <a:buChar char="•"/>
        <a:defRPr sz="9272" kern="1200">
          <a:solidFill>
            <a:schemeClr val="tx1"/>
          </a:solidFill>
          <a:latin typeface="+mn-lt"/>
          <a:ea typeface="+mn-ea"/>
          <a:cs typeface="+mn-cs"/>
        </a:defRPr>
      </a:lvl1pPr>
      <a:lvl2pPr marL="2271027" indent="-757009" algn="l" defTabSz="3028036" rtl="0" eaLnBrk="1" latinLnBrk="0" hangingPunct="1">
        <a:lnSpc>
          <a:spcPct val="90000"/>
        </a:lnSpc>
        <a:spcBef>
          <a:spcPts val="1656"/>
        </a:spcBef>
        <a:buFont typeface="Arial" panose="020B0604020202020204" pitchFamily="34" charset="0"/>
        <a:buChar char="•"/>
        <a:defRPr sz="7948" kern="1200">
          <a:solidFill>
            <a:schemeClr val="tx1"/>
          </a:solidFill>
          <a:latin typeface="+mn-lt"/>
          <a:ea typeface="+mn-ea"/>
          <a:cs typeface="+mn-cs"/>
        </a:defRPr>
      </a:lvl2pPr>
      <a:lvl3pPr marL="3785045" indent="-757009" algn="l" defTabSz="3028036" rtl="0" eaLnBrk="1" latinLnBrk="0" hangingPunct="1">
        <a:lnSpc>
          <a:spcPct val="90000"/>
        </a:lnSpc>
        <a:spcBef>
          <a:spcPts val="1656"/>
        </a:spcBef>
        <a:buFont typeface="Arial" panose="020B0604020202020204" pitchFamily="34" charset="0"/>
        <a:buChar char="•"/>
        <a:defRPr sz="6623" kern="1200">
          <a:solidFill>
            <a:schemeClr val="tx1"/>
          </a:solidFill>
          <a:latin typeface="+mn-lt"/>
          <a:ea typeface="+mn-ea"/>
          <a:cs typeface="+mn-cs"/>
        </a:defRPr>
      </a:lvl3pPr>
      <a:lvl4pPr marL="5299062" indent="-757009" algn="l" defTabSz="3028036" rtl="0" eaLnBrk="1" latinLnBrk="0" hangingPunct="1">
        <a:lnSpc>
          <a:spcPct val="90000"/>
        </a:lnSpc>
        <a:spcBef>
          <a:spcPts val="1656"/>
        </a:spcBef>
        <a:buFont typeface="Arial" panose="020B0604020202020204" pitchFamily="34" charset="0"/>
        <a:buChar char="•"/>
        <a:defRPr sz="5961" kern="1200">
          <a:solidFill>
            <a:schemeClr val="tx1"/>
          </a:solidFill>
          <a:latin typeface="+mn-lt"/>
          <a:ea typeface="+mn-ea"/>
          <a:cs typeface="+mn-cs"/>
        </a:defRPr>
      </a:lvl4pPr>
      <a:lvl5pPr marL="6813080" indent="-757009" algn="l" defTabSz="3028036" rtl="0" eaLnBrk="1" latinLnBrk="0" hangingPunct="1">
        <a:lnSpc>
          <a:spcPct val="90000"/>
        </a:lnSpc>
        <a:spcBef>
          <a:spcPts val="1656"/>
        </a:spcBef>
        <a:buFont typeface="Arial" panose="020B0604020202020204" pitchFamily="34" charset="0"/>
        <a:buChar char="•"/>
        <a:defRPr sz="5961" kern="1200">
          <a:solidFill>
            <a:schemeClr val="tx1"/>
          </a:solidFill>
          <a:latin typeface="+mn-lt"/>
          <a:ea typeface="+mn-ea"/>
          <a:cs typeface="+mn-cs"/>
        </a:defRPr>
      </a:lvl5pPr>
      <a:lvl6pPr marL="8327098" indent="-757009" algn="l" defTabSz="3028036" rtl="0" eaLnBrk="1" latinLnBrk="0" hangingPunct="1">
        <a:lnSpc>
          <a:spcPct val="90000"/>
        </a:lnSpc>
        <a:spcBef>
          <a:spcPts val="1656"/>
        </a:spcBef>
        <a:buFont typeface="Arial" panose="020B0604020202020204" pitchFamily="34" charset="0"/>
        <a:buChar char="•"/>
        <a:defRPr sz="5961" kern="1200">
          <a:solidFill>
            <a:schemeClr val="tx1"/>
          </a:solidFill>
          <a:latin typeface="+mn-lt"/>
          <a:ea typeface="+mn-ea"/>
          <a:cs typeface="+mn-cs"/>
        </a:defRPr>
      </a:lvl6pPr>
      <a:lvl7pPr marL="9841116" indent="-757009" algn="l" defTabSz="3028036" rtl="0" eaLnBrk="1" latinLnBrk="0" hangingPunct="1">
        <a:lnSpc>
          <a:spcPct val="90000"/>
        </a:lnSpc>
        <a:spcBef>
          <a:spcPts val="1656"/>
        </a:spcBef>
        <a:buFont typeface="Arial" panose="020B0604020202020204" pitchFamily="34" charset="0"/>
        <a:buChar char="•"/>
        <a:defRPr sz="5961" kern="1200">
          <a:solidFill>
            <a:schemeClr val="tx1"/>
          </a:solidFill>
          <a:latin typeface="+mn-lt"/>
          <a:ea typeface="+mn-ea"/>
          <a:cs typeface="+mn-cs"/>
        </a:defRPr>
      </a:lvl7pPr>
      <a:lvl8pPr marL="11355134" indent="-757009" algn="l" defTabSz="3028036" rtl="0" eaLnBrk="1" latinLnBrk="0" hangingPunct="1">
        <a:lnSpc>
          <a:spcPct val="90000"/>
        </a:lnSpc>
        <a:spcBef>
          <a:spcPts val="1656"/>
        </a:spcBef>
        <a:buFont typeface="Arial" panose="020B0604020202020204" pitchFamily="34" charset="0"/>
        <a:buChar char="•"/>
        <a:defRPr sz="5961" kern="1200">
          <a:solidFill>
            <a:schemeClr val="tx1"/>
          </a:solidFill>
          <a:latin typeface="+mn-lt"/>
          <a:ea typeface="+mn-ea"/>
          <a:cs typeface="+mn-cs"/>
        </a:defRPr>
      </a:lvl8pPr>
      <a:lvl9pPr marL="12869151" indent="-757009" algn="l" defTabSz="3028036" rtl="0" eaLnBrk="1" latinLnBrk="0" hangingPunct="1">
        <a:lnSpc>
          <a:spcPct val="90000"/>
        </a:lnSpc>
        <a:spcBef>
          <a:spcPts val="1656"/>
        </a:spcBef>
        <a:buFont typeface="Arial" panose="020B0604020202020204" pitchFamily="34" charset="0"/>
        <a:buChar char="•"/>
        <a:defRPr sz="5961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028036" rtl="0" eaLnBrk="1" latinLnBrk="0" hangingPunct="1">
        <a:defRPr sz="5961" kern="1200">
          <a:solidFill>
            <a:schemeClr val="tx1"/>
          </a:solidFill>
          <a:latin typeface="+mn-lt"/>
          <a:ea typeface="+mn-ea"/>
          <a:cs typeface="+mn-cs"/>
        </a:defRPr>
      </a:lvl1pPr>
      <a:lvl2pPr marL="1514018" algn="l" defTabSz="3028036" rtl="0" eaLnBrk="1" latinLnBrk="0" hangingPunct="1">
        <a:defRPr sz="5961" kern="1200">
          <a:solidFill>
            <a:schemeClr val="tx1"/>
          </a:solidFill>
          <a:latin typeface="+mn-lt"/>
          <a:ea typeface="+mn-ea"/>
          <a:cs typeface="+mn-cs"/>
        </a:defRPr>
      </a:lvl2pPr>
      <a:lvl3pPr marL="3028036" algn="l" defTabSz="3028036" rtl="0" eaLnBrk="1" latinLnBrk="0" hangingPunct="1">
        <a:defRPr sz="5961" kern="1200">
          <a:solidFill>
            <a:schemeClr val="tx1"/>
          </a:solidFill>
          <a:latin typeface="+mn-lt"/>
          <a:ea typeface="+mn-ea"/>
          <a:cs typeface="+mn-cs"/>
        </a:defRPr>
      </a:lvl3pPr>
      <a:lvl4pPr marL="4542053" algn="l" defTabSz="3028036" rtl="0" eaLnBrk="1" latinLnBrk="0" hangingPunct="1">
        <a:defRPr sz="5961" kern="1200">
          <a:solidFill>
            <a:schemeClr val="tx1"/>
          </a:solidFill>
          <a:latin typeface="+mn-lt"/>
          <a:ea typeface="+mn-ea"/>
          <a:cs typeface="+mn-cs"/>
        </a:defRPr>
      </a:lvl4pPr>
      <a:lvl5pPr marL="6056071" algn="l" defTabSz="3028036" rtl="0" eaLnBrk="1" latinLnBrk="0" hangingPunct="1">
        <a:defRPr sz="5961" kern="1200">
          <a:solidFill>
            <a:schemeClr val="tx1"/>
          </a:solidFill>
          <a:latin typeface="+mn-lt"/>
          <a:ea typeface="+mn-ea"/>
          <a:cs typeface="+mn-cs"/>
        </a:defRPr>
      </a:lvl5pPr>
      <a:lvl6pPr marL="7570089" algn="l" defTabSz="3028036" rtl="0" eaLnBrk="1" latinLnBrk="0" hangingPunct="1">
        <a:defRPr sz="5961" kern="1200">
          <a:solidFill>
            <a:schemeClr val="tx1"/>
          </a:solidFill>
          <a:latin typeface="+mn-lt"/>
          <a:ea typeface="+mn-ea"/>
          <a:cs typeface="+mn-cs"/>
        </a:defRPr>
      </a:lvl6pPr>
      <a:lvl7pPr marL="9084107" algn="l" defTabSz="3028036" rtl="0" eaLnBrk="1" latinLnBrk="0" hangingPunct="1">
        <a:defRPr sz="5961" kern="1200">
          <a:solidFill>
            <a:schemeClr val="tx1"/>
          </a:solidFill>
          <a:latin typeface="+mn-lt"/>
          <a:ea typeface="+mn-ea"/>
          <a:cs typeface="+mn-cs"/>
        </a:defRPr>
      </a:lvl7pPr>
      <a:lvl8pPr marL="10598125" algn="l" defTabSz="3028036" rtl="0" eaLnBrk="1" latinLnBrk="0" hangingPunct="1">
        <a:defRPr sz="5961" kern="1200">
          <a:solidFill>
            <a:schemeClr val="tx1"/>
          </a:solidFill>
          <a:latin typeface="+mn-lt"/>
          <a:ea typeface="+mn-ea"/>
          <a:cs typeface="+mn-cs"/>
        </a:defRPr>
      </a:lvl8pPr>
      <a:lvl9pPr marL="12112142" algn="l" defTabSz="3028036" rtl="0" eaLnBrk="1" latinLnBrk="0" hangingPunct="1">
        <a:defRPr sz="596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0550116" y="3114230"/>
            <a:ext cx="8417689" cy="147732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TW" altLang="en-US" sz="9000" b="1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社群名稱</a:t>
            </a:r>
            <a:r>
              <a:rPr lang="en-US" altLang="zh-TW" sz="5000" dirty="0" smtClean="0">
                <a:solidFill>
                  <a:schemeClr val="bg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(</a:t>
            </a:r>
            <a:r>
              <a:rPr lang="zh-TW" altLang="en-US" sz="5000" dirty="0" smtClean="0">
                <a:solidFill>
                  <a:schemeClr val="bg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名稱請置</a:t>
            </a:r>
            <a:r>
              <a:rPr lang="zh-TW" altLang="en-US" sz="5000" dirty="0">
                <a:solidFill>
                  <a:schemeClr val="bg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中</a:t>
            </a:r>
            <a:r>
              <a:rPr lang="en-US" altLang="zh-TW" sz="5000" dirty="0">
                <a:solidFill>
                  <a:schemeClr val="bg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)</a:t>
            </a:r>
            <a:endParaRPr lang="zh-TW" altLang="en-US" sz="5000" dirty="0">
              <a:solidFill>
                <a:schemeClr val="bg1">
                  <a:lumMod val="5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8954397" y="4618847"/>
            <a:ext cx="10572125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TW" altLang="en-US" sz="6000" dirty="0" smtClean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召集人</a:t>
            </a:r>
            <a:r>
              <a:rPr lang="en-US" altLang="zh-TW" sz="50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(</a:t>
            </a:r>
            <a:r>
              <a:rPr lang="zh-TW" altLang="en-US" sz="5000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含姓名</a:t>
            </a:r>
            <a:r>
              <a:rPr lang="zh-TW" altLang="en-US" sz="48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、</a:t>
            </a:r>
            <a:r>
              <a:rPr lang="zh-TW" altLang="en-US" sz="5000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系</a:t>
            </a:r>
            <a:r>
              <a:rPr lang="zh-TW" altLang="en-US" sz="50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所</a:t>
            </a:r>
            <a:r>
              <a:rPr lang="zh-TW" altLang="en-US" sz="5000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全名。請置中</a:t>
            </a:r>
            <a:r>
              <a:rPr lang="en-US" altLang="zh-TW" sz="5000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)</a:t>
            </a:r>
            <a:endParaRPr lang="zh-TW" altLang="en-US" sz="5000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algn="ctr"/>
            <a:r>
              <a:rPr lang="zh-TW" altLang="en-US" sz="6000" dirty="0" smtClean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成員</a:t>
            </a:r>
            <a:r>
              <a:rPr lang="en-US" altLang="zh-TW" sz="5000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(</a:t>
            </a:r>
            <a:r>
              <a:rPr lang="zh-TW" altLang="en-US" sz="50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含</a:t>
            </a:r>
            <a:r>
              <a:rPr lang="zh-TW" altLang="en-US" sz="5000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姓名</a:t>
            </a:r>
            <a:r>
              <a:rPr lang="zh-TW" altLang="en-US" sz="48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、</a:t>
            </a:r>
            <a:r>
              <a:rPr lang="zh-TW" altLang="en-US" sz="5000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系所</a:t>
            </a:r>
            <a:r>
              <a:rPr lang="zh-TW" altLang="en-US" sz="50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全名。請置中</a:t>
            </a:r>
            <a:r>
              <a:rPr lang="en-US" altLang="zh-TW" sz="5000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)</a:t>
            </a:r>
            <a:endParaRPr lang="zh-TW" altLang="en-US" sz="5000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4061594" y="8946878"/>
            <a:ext cx="7366119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8000" b="1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社群目標與特色</a:t>
            </a:r>
            <a:endParaRPr lang="en-US" altLang="zh-TW" sz="8000" b="1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4050755" y="27651535"/>
            <a:ext cx="23186576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7000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內容</a:t>
            </a:r>
            <a:r>
              <a:rPr lang="en-US" altLang="zh-TW" sz="5000" dirty="0" smtClean="0">
                <a:solidFill>
                  <a:schemeClr val="bg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(</a:t>
            </a:r>
            <a:r>
              <a:rPr lang="zh-TW" altLang="en-US" sz="5000" dirty="0" smtClean="0">
                <a:solidFill>
                  <a:schemeClr val="bg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字數</a:t>
            </a:r>
            <a:r>
              <a:rPr lang="zh-TW" altLang="en-US" sz="5000" dirty="0" smtClean="0">
                <a:solidFill>
                  <a:schemeClr val="bg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至少</a:t>
            </a:r>
            <a:r>
              <a:rPr lang="en-US" altLang="zh-TW" sz="5000" dirty="0" smtClean="0">
                <a:solidFill>
                  <a:schemeClr val="bg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2</a:t>
            </a:r>
            <a:r>
              <a:rPr lang="en-US" altLang="zh-TW" sz="5000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00</a:t>
            </a:r>
            <a:r>
              <a:rPr lang="zh-TW" altLang="en-US" sz="5000" dirty="0" smtClean="0">
                <a:solidFill>
                  <a:schemeClr val="bg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字以上，字型－微軟正黑體／</a:t>
            </a:r>
            <a:r>
              <a:rPr lang="en-US" altLang="zh-TW" sz="5000" dirty="0" smtClean="0">
                <a:solidFill>
                  <a:schemeClr val="bg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Times New Roman)</a:t>
            </a:r>
            <a:endParaRPr lang="zh-TW" altLang="en-US" sz="5000" dirty="0">
              <a:solidFill>
                <a:schemeClr val="bg1">
                  <a:lumMod val="5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4061594" y="16892111"/>
            <a:ext cx="6494085" cy="135421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8000" b="1" dirty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社群活動概述</a:t>
            </a:r>
            <a:endParaRPr lang="en-US" altLang="zh-TW" sz="8000" b="1" dirty="0"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4048849" y="10364439"/>
            <a:ext cx="23188482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7000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內容</a:t>
            </a:r>
            <a:r>
              <a:rPr lang="en-US" altLang="zh-TW" sz="5000" dirty="0">
                <a:solidFill>
                  <a:schemeClr val="bg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(</a:t>
            </a:r>
            <a:r>
              <a:rPr lang="zh-TW" altLang="en-US" sz="5000" dirty="0">
                <a:solidFill>
                  <a:schemeClr val="bg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字數</a:t>
            </a:r>
            <a:r>
              <a:rPr lang="zh-TW" altLang="en-US" sz="5000" dirty="0" smtClean="0">
                <a:solidFill>
                  <a:schemeClr val="bg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至少</a:t>
            </a:r>
            <a:r>
              <a:rPr lang="en-US" altLang="zh-TW" sz="5000" dirty="0" smtClean="0">
                <a:solidFill>
                  <a:schemeClr val="bg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15</a:t>
            </a:r>
            <a:r>
              <a:rPr lang="en-US" altLang="zh-TW" sz="5000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0</a:t>
            </a:r>
            <a:r>
              <a:rPr lang="zh-TW" altLang="en-US" sz="5000" dirty="0">
                <a:solidFill>
                  <a:schemeClr val="bg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字</a:t>
            </a:r>
            <a:r>
              <a:rPr lang="zh-TW" altLang="en-US" sz="5000" dirty="0" smtClean="0">
                <a:solidFill>
                  <a:schemeClr val="bg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以上，字型－微軟</a:t>
            </a:r>
            <a:r>
              <a:rPr lang="zh-TW" altLang="en-US" sz="5000" dirty="0">
                <a:solidFill>
                  <a:schemeClr val="bg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正黑體／</a:t>
            </a:r>
            <a:r>
              <a:rPr lang="en-US" altLang="zh-TW" sz="5000" dirty="0">
                <a:solidFill>
                  <a:schemeClr val="bg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Times New Roman</a:t>
            </a:r>
            <a:r>
              <a:rPr lang="en-US" altLang="zh-TW" sz="5000" dirty="0" smtClean="0">
                <a:solidFill>
                  <a:schemeClr val="bg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)</a:t>
            </a:r>
            <a:endParaRPr lang="zh-TW" altLang="en-US" sz="5000" dirty="0">
              <a:solidFill>
                <a:schemeClr val="bg1">
                  <a:lumMod val="5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4061594" y="26273511"/>
            <a:ext cx="21394735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8000" b="1" dirty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整體活動執行成果</a:t>
            </a:r>
            <a:r>
              <a:rPr lang="zh-TW" altLang="en-US" sz="8000" b="1" dirty="0" smtClean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效益</a:t>
            </a:r>
            <a:endParaRPr lang="en-US" altLang="zh-TW" sz="5000" dirty="0"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4048850" y="18290495"/>
            <a:ext cx="23188481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7000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內容</a:t>
            </a:r>
            <a:r>
              <a:rPr lang="en-US" altLang="zh-TW" sz="5000" dirty="0">
                <a:solidFill>
                  <a:schemeClr val="bg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(</a:t>
            </a:r>
            <a:r>
              <a:rPr lang="zh-TW" altLang="en-US" sz="5000" dirty="0">
                <a:solidFill>
                  <a:schemeClr val="bg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字數</a:t>
            </a:r>
            <a:r>
              <a:rPr lang="zh-TW" altLang="en-US" sz="5000" dirty="0" smtClean="0">
                <a:solidFill>
                  <a:schemeClr val="bg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至少</a:t>
            </a:r>
            <a:r>
              <a:rPr lang="en-US" altLang="zh-TW" sz="5000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150</a:t>
            </a:r>
            <a:r>
              <a:rPr lang="zh-TW" altLang="en-US" sz="5000" dirty="0">
                <a:solidFill>
                  <a:schemeClr val="bg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字</a:t>
            </a:r>
            <a:r>
              <a:rPr lang="zh-TW" altLang="en-US" sz="5000" dirty="0" smtClean="0">
                <a:solidFill>
                  <a:schemeClr val="bg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以上，字型－微軟</a:t>
            </a:r>
            <a:r>
              <a:rPr lang="zh-TW" altLang="en-US" sz="5000" dirty="0">
                <a:solidFill>
                  <a:schemeClr val="bg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正黑體／</a:t>
            </a:r>
            <a:r>
              <a:rPr lang="en-US" altLang="zh-TW" sz="5000" dirty="0">
                <a:solidFill>
                  <a:schemeClr val="bg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Times New Roman</a:t>
            </a:r>
            <a:r>
              <a:rPr lang="en-US" altLang="zh-TW" sz="5000" dirty="0" smtClean="0">
                <a:solidFill>
                  <a:schemeClr val="bg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)</a:t>
            </a:r>
            <a:endParaRPr lang="zh-TW" altLang="en-US" sz="5000" dirty="0">
              <a:solidFill>
                <a:schemeClr val="bg1">
                  <a:lumMod val="5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pic>
        <p:nvPicPr>
          <p:cNvPr id="12" name="圖片 11" descr="34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28849" y="8946878"/>
            <a:ext cx="2520000" cy="1524415"/>
          </a:xfrm>
          <a:prstGeom prst="rect">
            <a:avLst/>
          </a:prstGeom>
        </p:spPr>
      </p:pic>
      <p:pic>
        <p:nvPicPr>
          <p:cNvPr id="13" name="圖片 12" descr="34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20298" y="16892111"/>
            <a:ext cx="2520000" cy="1524415"/>
          </a:xfrm>
          <a:prstGeom prst="rect">
            <a:avLst/>
          </a:prstGeom>
        </p:spPr>
      </p:pic>
      <p:pic>
        <p:nvPicPr>
          <p:cNvPr id="14" name="圖片 13" descr="34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41594" y="26273511"/>
            <a:ext cx="2520000" cy="15244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10608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 佈景主題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佈景主題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佈景主題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</TotalTime>
  <Words>103</Words>
  <Application>Microsoft Office PowerPoint</Application>
  <PresentationFormat>自訂</PresentationFormat>
  <Paragraphs>9</Paragraphs>
  <Slides>1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6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</vt:i4>
      </vt:variant>
    </vt:vector>
  </HeadingPairs>
  <TitlesOfParts>
    <vt:vector size="8" baseType="lpstr">
      <vt:lpstr>微軟正黑體</vt:lpstr>
      <vt:lpstr>新細明體</vt:lpstr>
      <vt:lpstr>Arial</vt:lpstr>
      <vt:lpstr>Calibri</vt:lpstr>
      <vt:lpstr>Calibri Light</vt:lpstr>
      <vt:lpstr>Times New Roman</vt:lpstr>
      <vt:lpstr>Office 佈景主題</vt:lpstr>
      <vt:lpstr>PowerPoint 簡報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user</dc:creator>
  <cp:lastModifiedBy>user</cp:lastModifiedBy>
  <cp:revision>4</cp:revision>
  <dcterms:created xsi:type="dcterms:W3CDTF">2019-10-21T07:29:12Z</dcterms:created>
  <dcterms:modified xsi:type="dcterms:W3CDTF">2020-08-06T02:01:29Z</dcterms:modified>
</cp:coreProperties>
</file>